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06D55F-700D-4380-9EFB-DE2ACE8DFD3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4F1CCB-C747-4EC2-8E1C-D94908E029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Introduction:  Ruby Payne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Characteristics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Poverty is relative: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Poverty occurs in all races and countries.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SES is a continuous line, not a clear distinction.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Generational poverty is different from situational.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These statements are patterns not absolutes.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Each SES level has its own hidden rules.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Schools and business follow middle class rules.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We must understand the hidden rules of those in different SES for them to be successful.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Teach and provide support, do not scold for their hidden rules.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To move from poverty to middle class, one must give up relationships for achievement.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You need education and relationships to move from poverty.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1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Financial: Money to purchase goods and services.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Emotional:  Able to choose and control emotional responses.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Mental:  Having mental abilities and acquired skills to deal with daily life.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Spiritual:  Believing in divine purpose and guidance.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Physical:  Having health and mobility.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Support System:  friends, family, and backup resources.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Relationships/ role models:  access to those who are nurturing and not self-destructive.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Knowledge of hidden rules:  knowing the unspoken cues and habits of a group.</a:t>
            </a:r>
            <a:endParaRPr lang="en-US" alt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Registers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Frozen:  Language is always the same (e.g., Lord’s Prayer, wedding vows).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Formal:  Standard in work and school.  Complete sentences, specific word choice.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Consultative:  Not quite as direct as formal and used in conversation.</a:t>
            </a:r>
            <a:endParaRPr lang="en-US" altLang="en-US" sz="24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Casual:  Language b/w friends and limited to about 400-800 words in total vocabulary.  Strong use of non-verbal cues.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Intimate:  Language b/w lovers, family members, and sexual harassers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0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Register: Impact on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You can go down one register in a conversation w/out offense, but not two.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Most children in poverty do not use formal register at home or know how to use it.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Formal register: middle class “hidden rule.”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Writing does not use non-verbal cues, thus MUST use formal register.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3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Poverty,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 smtClean="0"/>
              <a:t>Poverty is relative: similar circumstances; poverty or wealth exists in relationship to known quantities or expectations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Poverty occurs in all races and countries: the % of the population that is poor is subject to definition and circumstance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7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i="1" dirty="0" smtClean="0">
                <a:solidFill>
                  <a:srgbClr val="FF6600"/>
                </a:solidFill>
              </a:rPr>
              <a:t>Generational poverty</a:t>
            </a:r>
            <a:r>
              <a:rPr lang="en-US" altLang="en-US" dirty="0" smtClean="0"/>
              <a:t> (poverty for two generations or longer) </a:t>
            </a:r>
          </a:p>
          <a:p>
            <a:endParaRPr lang="en-US" dirty="0" smtClean="0"/>
          </a:p>
          <a:p>
            <a:r>
              <a:rPr lang="en-US" dirty="0" smtClean="0"/>
              <a:t>Harder to get out of.</a:t>
            </a:r>
          </a:p>
          <a:p>
            <a:endParaRPr lang="en-US" dirty="0"/>
          </a:p>
          <a:p>
            <a:r>
              <a:rPr lang="en-US" dirty="0" smtClean="0"/>
              <a:t>Lacks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i="1" dirty="0" smtClean="0">
                <a:solidFill>
                  <a:srgbClr val="FF6600"/>
                </a:solidFill>
              </a:rPr>
              <a:t>Situational poverty</a:t>
            </a:r>
            <a:r>
              <a:rPr lang="en-US" altLang="en-US" dirty="0" smtClean="0"/>
              <a:t> (shorter and is caused by circumstance, i.e., death, illness, divorce, etc.) </a:t>
            </a:r>
          </a:p>
          <a:p>
            <a:r>
              <a:rPr lang="en-US" dirty="0" smtClean="0"/>
              <a:t>Easier to get out of.</a:t>
            </a:r>
          </a:p>
          <a:p>
            <a:endParaRPr lang="en-US" dirty="0"/>
          </a:p>
          <a:p>
            <a:r>
              <a:rPr lang="en-US" dirty="0" smtClean="0"/>
              <a:t>Still has Knowledge of Middle Class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2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1"/>
            <a:ext cx="58674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 smtClean="0"/>
              <a:t>Hidden rules: the unspoken cues and habits of a group Even though income of the individual may rise significantly, many of the patterns of thought, social interaction, cognitive strategies, etc., remain</a:t>
            </a:r>
          </a:p>
          <a:p>
            <a:pPr>
              <a:lnSpc>
                <a:spcPct val="90000"/>
              </a:lnSpc>
            </a:pPr>
            <a:endParaRPr lang="en-US" altLang="en-US" sz="3200" dirty="0" smtClean="0"/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Schools and businesses operate from middle-class norms and use the hidden rules of middle-class which are not taught in schools or businesses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11386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502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Introduction:  Ruby Payne</vt:lpstr>
      <vt:lpstr>General Characteristics</vt:lpstr>
      <vt:lpstr>Resources</vt:lpstr>
      <vt:lpstr>Registers of Language</vt:lpstr>
      <vt:lpstr>Register: Impact on Interaction</vt:lpstr>
      <vt:lpstr>Poverty, Key Points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 Ruby Payne</dc:title>
  <dc:creator>SOLSCH Domain Administrator</dc:creator>
  <cp:lastModifiedBy>SOLSCH Domain Administrator</cp:lastModifiedBy>
  <cp:revision>4</cp:revision>
  <dcterms:created xsi:type="dcterms:W3CDTF">2015-12-14T13:05:47Z</dcterms:created>
  <dcterms:modified xsi:type="dcterms:W3CDTF">2015-12-14T13:19:50Z</dcterms:modified>
</cp:coreProperties>
</file>