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BF7143-853E-4637-A508-B83A58C4B9D1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6D7599-57B3-48AC-B2E2-21E030A176E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Welcome to Street Law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851648" cy="1295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Political: relationship between people and our government</a:t>
            </a:r>
            <a:br>
              <a:rPr lang="en-US" sz="3600" dirty="0" smtClean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17807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5" name="Picture 4" descr="vo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133600"/>
            <a:ext cx="2590800" cy="2724150"/>
          </a:xfrm>
          <a:prstGeom prst="rect">
            <a:avLst/>
          </a:prstGeom>
        </p:spPr>
      </p:pic>
      <p:pic>
        <p:nvPicPr>
          <p:cNvPr id="6" name="Picture 5" descr="militar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133600"/>
            <a:ext cx="2507171" cy="3124200"/>
          </a:xfrm>
          <a:prstGeom prst="rect">
            <a:avLst/>
          </a:prstGeom>
        </p:spPr>
      </p:pic>
      <p:pic>
        <p:nvPicPr>
          <p:cNvPr id="7" name="Picture 6" descr="Garnish-Social-Security-Benef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133600"/>
            <a:ext cx="27884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Social: values that are important to us as a society</a:t>
            </a:r>
            <a:br>
              <a:rPr lang="en-US" sz="3600" dirty="0" smtClean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854696" cy="18569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image48773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438400"/>
            <a:ext cx="3200400" cy="2525721"/>
          </a:xfrm>
          <a:prstGeom prst="rect">
            <a:avLst/>
          </a:prstGeom>
        </p:spPr>
      </p:pic>
      <p:pic>
        <p:nvPicPr>
          <p:cNvPr id="5" name="Picture 4" descr="no-public-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438400"/>
            <a:ext cx="2931117" cy="2476500"/>
          </a:xfrm>
          <a:prstGeom prst="rect">
            <a:avLst/>
          </a:prstGeom>
        </p:spPr>
      </p:pic>
      <p:pic>
        <p:nvPicPr>
          <p:cNvPr id="6" name="Picture 5" descr="w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438400"/>
            <a:ext cx="2776279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20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Moral: fundamental values of “right” and “wrong”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696" cy="27713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imagesCAJ2WT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2899434" cy="2819400"/>
          </a:xfrm>
          <a:prstGeom prst="rect">
            <a:avLst/>
          </a:prstGeom>
        </p:spPr>
      </p:pic>
      <p:pic>
        <p:nvPicPr>
          <p:cNvPr id="5" name="Picture 4" descr="cookie-monster-armed-robbery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09800"/>
            <a:ext cx="3467100" cy="2819400"/>
          </a:xfrm>
          <a:prstGeom prst="rect">
            <a:avLst/>
          </a:prstGeom>
        </p:spPr>
      </p:pic>
      <p:pic>
        <p:nvPicPr>
          <p:cNvPr id="6" name="Picture 5" descr="crime_scene_mgmt1_24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209800"/>
            <a:ext cx="2590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 will learn…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odd\Pictures\california-lemon-la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4" descr="photojournalism-rcmp-spot-news-suspect-arrest-crime-law-justice-people-work-security-cities-kelowna-british-columbia-canada-daily-life-transportation_19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205902"/>
            <a:ext cx="2362200" cy="1766147"/>
          </a:xfrm>
          <a:prstGeom prst="rect">
            <a:avLst/>
          </a:prstGeom>
        </p:spPr>
      </p:pic>
      <p:pic>
        <p:nvPicPr>
          <p:cNvPr id="6" name="Picture 5" descr="CayleesL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200400"/>
            <a:ext cx="2362200" cy="1771650"/>
          </a:xfrm>
          <a:prstGeom prst="rect">
            <a:avLst/>
          </a:prstGeom>
        </p:spPr>
      </p:pic>
      <p:pic>
        <p:nvPicPr>
          <p:cNvPr id="7" name="Picture 6" descr="florida-stickers-2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200400"/>
            <a:ext cx="1600200" cy="2227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 your rights?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hotojournalism-rcmp-spot-news-suspect-arrest-crime-law-justice-people-work-security-cities-kelowna-british-columbia-canada-daily-life-transportation_19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4286250" cy="28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334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in the USA?</a:t>
            </a:r>
            <a:endParaRPr lang="en-US" sz="2400" dirty="0"/>
          </a:p>
        </p:txBody>
      </p:sp>
      <p:pic>
        <p:nvPicPr>
          <p:cNvPr id="7" name="Picture 6" descr="p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4165697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5410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Foreign country?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should you do…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-prac-content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3124200"/>
            <a:ext cx="2848996" cy="1905000"/>
          </a:xfrm>
          <a:prstGeom prst="rect">
            <a:avLst/>
          </a:prstGeom>
        </p:spPr>
      </p:pic>
      <p:pic>
        <p:nvPicPr>
          <p:cNvPr id="5" name="Picture 4" descr="iStock_000008842326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99" y="3200400"/>
            <a:ext cx="2819401" cy="1828800"/>
          </a:xfrm>
          <a:prstGeom prst="rect">
            <a:avLst/>
          </a:prstGeom>
        </p:spPr>
      </p:pic>
      <p:pic>
        <p:nvPicPr>
          <p:cNvPr id="6" name="Picture 5" descr="crime_juvenile_justi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3734" y="3200400"/>
            <a:ext cx="2683565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181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If you are arrested?</a:t>
            </a:r>
            <a:endParaRPr lang="en-US" sz="2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should you do…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top-lead-300x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76601"/>
            <a:ext cx="2514600" cy="2020062"/>
          </a:xfrm>
          <a:prstGeom prst="rect">
            <a:avLst/>
          </a:prstGeom>
        </p:spPr>
      </p:pic>
      <p:pic>
        <p:nvPicPr>
          <p:cNvPr id="6" name="Picture 5" descr="stock-photo-police-traffic-stop-18277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276600"/>
            <a:ext cx="2853267" cy="2054352"/>
          </a:xfrm>
          <a:prstGeom prst="rect">
            <a:avLst/>
          </a:prstGeom>
        </p:spPr>
      </p:pic>
      <p:pic>
        <p:nvPicPr>
          <p:cNvPr id="7" name="Picture 6" descr="Traffic-S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200400"/>
            <a:ext cx="1981200" cy="2153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715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If you get pulled over by the police for a traffic stop?</a:t>
            </a:r>
            <a:endParaRPr lang="en-US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should you do…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8002-rollover-accident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59367"/>
            <a:ext cx="2877192" cy="2064385"/>
          </a:xfrm>
          <a:prstGeom prst="rect">
            <a:avLst/>
          </a:prstGeom>
        </p:spPr>
      </p:pic>
      <p:pic>
        <p:nvPicPr>
          <p:cNvPr id="5" name="Picture 4" descr="funny Accidents Images (18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514600"/>
            <a:ext cx="2922739" cy="2133600"/>
          </a:xfrm>
          <a:prstGeom prst="rect">
            <a:avLst/>
          </a:prstGeom>
        </p:spPr>
      </p:pic>
      <p:pic>
        <p:nvPicPr>
          <p:cNvPr id="6" name="Picture 5" descr="reno-slip-and-f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8890" y="2514600"/>
            <a:ext cx="2284095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029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If you have an accident?</a:t>
            </a:r>
            <a:endParaRPr lang="en-US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should you do…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125277" cy="2085975"/>
          </a:xfrm>
          <a:prstGeom prst="rect">
            <a:avLst/>
          </a:prstGeom>
        </p:spPr>
      </p:pic>
      <p:pic>
        <p:nvPicPr>
          <p:cNvPr id="5" name="Picture 4" descr="Defective-Produ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2085975" cy="2190750"/>
          </a:xfrm>
          <a:prstGeom prst="rect">
            <a:avLst/>
          </a:prstGeom>
        </p:spPr>
      </p:pic>
      <p:pic>
        <p:nvPicPr>
          <p:cNvPr id="6" name="Picture 5" descr="pa-defective_products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599" y="2590800"/>
            <a:ext cx="2338231" cy="218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257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If you buy a defective product?</a:t>
            </a:r>
            <a:endParaRPr lang="en-US" sz="28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2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 four main areas of focus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696" cy="27713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Economic: preservation of, use of and redistribution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Political: relationship between people and the </a:t>
            </a:r>
            <a:r>
              <a:rPr lang="en-US" sz="2800" dirty="0" err="1" smtClean="0"/>
              <a:t>gov’t</a:t>
            </a: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Social: values that are important to us as a society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Moral: fundamental values of “right” and “wrong”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19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Economic: preservation of, use of </a:t>
            </a:r>
            <a:br>
              <a:rPr lang="en-US" sz="3200" dirty="0" smtClean="0"/>
            </a:br>
            <a:r>
              <a:rPr lang="en-US" sz="3200" dirty="0" smtClean="0"/>
              <a:t>and redistribution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23903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300px-US-InternalRevenueService-Seal_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667000"/>
            <a:ext cx="2857500" cy="285750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90800"/>
            <a:ext cx="2440829" cy="3048000"/>
          </a:xfrm>
          <a:prstGeom prst="rect">
            <a:avLst/>
          </a:prstGeom>
        </p:spPr>
      </p:pic>
      <p:pic>
        <p:nvPicPr>
          <p:cNvPr id="6" name="Picture 5" descr="irs_happy_wo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362200"/>
            <a:ext cx="2804823" cy="39528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148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 2</vt:lpstr>
      <vt:lpstr>Flow</vt:lpstr>
      <vt:lpstr>Welcome to Street Law</vt:lpstr>
      <vt:lpstr>What we will learn…</vt:lpstr>
      <vt:lpstr>What are your rights?</vt:lpstr>
      <vt:lpstr>What should you do…</vt:lpstr>
      <vt:lpstr>What should you do…</vt:lpstr>
      <vt:lpstr>What should you do…</vt:lpstr>
      <vt:lpstr>What should you do…</vt:lpstr>
      <vt:lpstr>The four main areas of focus</vt:lpstr>
      <vt:lpstr>Economic: preservation of, use of  and redistribution</vt:lpstr>
      <vt:lpstr>Political: relationship between people and our government </vt:lpstr>
      <vt:lpstr>        Social: values that are important to us as a society </vt:lpstr>
      <vt:lpstr>Moral: fundamental values of “right” and “wrong”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Street Law</dc:title>
  <dc:creator>Todd</dc:creator>
  <cp:lastModifiedBy>Timothy Allen</cp:lastModifiedBy>
  <cp:revision>11</cp:revision>
  <dcterms:created xsi:type="dcterms:W3CDTF">2012-01-16T17:00:55Z</dcterms:created>
  <dcterms:modified xsi:type="dcterms:W3CDTF">2014-09-01T19:27:20Z</dcterms:modified>
</cp:coreProperties>
</file>