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0A2A-783D-49F5-8EF8-A765CBBD639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425B-AF52-430A-9511-357208C0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6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0A2A-783D-49F5-8EF8-A765CBBD639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425B-AF52-430A-9511-357208C0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563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0A2A-783D-49F5-8EF8-A765CBBD639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425B-AF52-430A-9511-357208C0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59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0A2A-783D-49F5-8EF8-A765CBBD639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425B-AF52-430A-9511-357208C0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13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0A2A-783D-49F5-8EF8-A765CBBD639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425B-AF52-430A-9511-357208C0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9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0A2A-783D-49F5-8EF8-A765CBBD639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425B-AF52-430A-9511-357208C0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1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0A2A-783D-49F5-8EF8-A765CBBD639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425B-AF52-430A-9511-357208C0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72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0A2A-783D-49F5-8EF8-A765CBBD639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425B-AF52-430A-9511-357208C0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43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0A2A-783D-49F5-8EF8-A765CBBD639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425B-AF52-430A-9511-357208C0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41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0A2A-783D-49F5-8EF8-A765CBBD639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425B-AF52-430A-9511-357208C0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79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0A2A-783D-49F5-8EF8-A765CBBD639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425B-AF52-430A-9511-357208C0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1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A0A2A-783D-49F5-8EF8-A765CBBD639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1425B-AF52-430A-9511-357208C07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1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02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0975"/>
            <a:ext cx="8534400" cy="675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834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04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-3175"/>
            <a:ext cx="8153400" cy="680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845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01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440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209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05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563" y="0"/>
            <a:ext cx="59848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546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SOLSCH Domain Administrator</dc:creator>
  <cp:lastModifiedBy>SOLSCH Domain Administrator</cp:lastModifiedBy>
  <cp:revision>5</cp:revision>
  <dcterms:created xsi:type="dcterms:W3CDTF">2013-11-25T17:46:35Z</dcterms:created>
  <dcterms:modified xsi:type="dcterms:W3CDTF">2014-12-08T18:27:03Z</dcterms:modified>
</cp:coreProperties>
</file>